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65517-D9A7-43EC-9A27-E037C82DEA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8C6C3-122B-4DA8-9352-FF01F41CE2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Correspondence matrix page showing number of correspondences between maps in a grid display.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FC530-3641-425F-8126-882003BBF6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Correspondence matrix page showing number of correspondences between maps in a grid display.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733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Correspondence matrix page showing number of correspondences between maps in a grid display.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2024-05-16T20:17:24Z</dcterms:modified>
</cp:coreProperties>
</file>