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D2E57-6D85-4FA5-BE43-E36D60A8C8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1C4D45-C3CA-47B4-9525-F0AFC4A6C5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Detail of the visualization tool from Ewé showing graphs with therapeutic applications, biomes, plant parts used and modes of applications.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9BBF2-A630-441F-857F-C91E724BA28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 shot of a full record (Caesalpinia echinata Lam.) illustrating its described uses, the part used, traditional use, forms of use (modes of application) and the paper reference from where it came from.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9BBF2-A630-441F-857F-C91E724BA28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Search tool of Ewé, showing the number of records and data contents of each field of a chosen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9BBF2-A630-441F-857F-C91E724BA28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Organization of the Ewé database. The Ewé database has two functions: the search function and the visualize function. The search function queries a species list. Results can be organized according to any of the content elements (categories) or a full use report can be generated, including information on plant parts used, modes of application and the reference/source for that report. The visualize query provides visual information for sets of ethnomedicinally used species according to taxonomic rank (family, genus or species), including interactive histograms of traditional use, modes of application, plant parts used and biomes.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9BBF2-A630-441F-857F-C91E724BA28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baz144, </a:t>
            </a:r>
            <a:r>
              <a:rPr lang="en-US" altLang="en-US" sz="1000">
                <a:solidFill>
                  <a:srgbClr val="333333"/>
                </a:solidFill>
                <a:hlinkClick r:id="rId3"/>
              </a:rPr>
              <a:t>https://doi.org/10.1093/database/baz144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Detail of the visualization tool from Ewé showing graphs with therapeutic applications, biomes, plant parts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67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baz144, </a:t>
            </a:r>
            <a:r>
              <a:rPr lang="en-US" altLang="en-US" sz="1000">
                <a:solidFill>
                  <a:srgbClr val="333333"/>
                </a:solidFill>
                <a:hlinkClick r:id="rId3"/>
              </a:rPr>
              <a:t>https://doi.org/10.1093/database/baz144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 shot of a full record (Caesalpinia echinata Lam.) illustrating its described uses, the part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6875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baz144, </a:t>
            </a:r>
            <a:r>
              <a:rPr lang="en-US" altLang="en-US" sz="1000">
                <a:solidFill>
                  <a:srgbClr val="333333"/>
                </a:solidFill>
                <a:hlinkClick r:id="rId3"/>
              </a:rPr>
              <a:t>https://doi.org/10.1093/database/baz144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Search tool of Ewé, showing the number of records and data contents of each field of a chosen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824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baz144, </a:t>
            </a:r>
            <a:r>
              <a:rPr lang="en-US" altLang="en-US" sz="1000">
                <a:solidFill>
                  <a:srgbClr val="333333"/>
                </a:solidFill>
                <a:hlinkClick r:id="rId3"/>
              </a:rPr>
              <a:t>https://doi.org/10.1093/database/baz144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Organization of the Ewé database. The Ewé database has two functions: the search function and the visualize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80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Detail of the visualization tool from Ewé showing graphs with therapeutic applications, biomes, plant parts ...</vt:lpstr>
      <vt:lpstr>Figure 3 Screen shot of a full record (Caesalpinia echinata Lam.) illustrating its described uses, the part used, ...</vt:lpstr>
      <vt:lpstr>Figure 2 Search tool of Ewé, showing the number of records and data contents of each field of a chosen sample.
</vt:lpstr>
      <vt:lpstr>Figure 1 Organization of the Ewé database. The Ewé database has two functions: the search function and the visualize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2024-05-19T14:54:24Z</dcterms:modified>
</cp:coreProperties>
</file>