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46A8E1-8C64-497E-BE0F-809C0FE953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7A88FF-1845-4663-87DA-2ABFF1BBBE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Questions BPQ_020 and BPQ_030 from table BPQ_D.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5AFFA-BBA5-459C-BB9B-CC99DC1451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Questions BPQ_020 and BPQ_030 from table BPQ_D.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097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Questions BPQ_020 and BPQ_030 from table BPQ_D.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2024-05-16T06:58:05Z</dcterms:modified>
</cp:coreProperties>
</file>