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663FF-D8E5-43FE-B898-83CCDC9E4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DF04D-6A7B-4557-B2BF-505DE690D0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Superimposition between the original structure (black) and after PDC lossy compression (white). (A) Cα structure. (B) Full-atomic structure of Leader peptide SpeFL from E. coli (UniProt ID: P0DTV7), which is the protein with the worst Cα MAE (Cα MAE = 0.104 Å; non-Cα MAE = 0.193 Å) among all proteins in the E. coli benchmark dataset (average MAE = 0.094 and 0.167 Å for Cα and non-Cα atoms,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0D45D-0CA0-49E6-A88C-3766A12749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Superimposition between the original structure (black) and after PDC lossy compression (white). (A) Cα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160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Superimposition between the original structure (black) and after PDC lossy compression (white). (A) Cα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2024-05-03T20:18:20Z</dcterms:modified>
</cp:coreProperties>
</file>