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EC5FE-97ED-4496-8B62-3BBAEF1322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6C8233-3527-4E43-B033-45E90B37D5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NLP components used by DrugProt participants: there is no information about team 16.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AD2934-7FF5-4B82-9C45-BD3C1EC871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11. </a:t>
            </a:r>
            <a:r>
              <a:rPr lang="en-US" altLang="en-US" b="0"/>
              <a:t>An overview of NLP components used by DrugProt participants: there is no information about team 16.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820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11. An overview of NLP components used by DrugProt participants: there is no information about team 16.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2024-05-19T02:15:26Z</dcterms:modified>
</cp:coreProperties>
</file>