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83BED3-DEC3-4223-B614-CBC48B824C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0596C-4CBE-44D3-9D8D-69E6E022E3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classification of the FP sentences.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5F2FC0-3B84-4EC0-9D6D-4EF835F745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classification of the FP sentences.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54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classification of the FP sentences.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2024-05-18T07:47:38Z</dcterms:modified>
</cp:coreProperties>
</file>