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47F53-902A-47AC-B9A9-11C78EF561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2279C-8104-4EA3-A056-B72FC5BCD9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AED with PBC.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951C2C-F861-4825-AC7F-8B8DBD4745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Comparison of AED with PBC.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88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Comparison of AED with PBC.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2024-05-03T19:44:32Z</dcterms:modified>
</cp:coreProperties>
</file>