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ABEDE-92C5-4802-8A02-11ACAFF74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DD339-B71F-4F89-B790-8EBC56323D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sequence retrieval plug-in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AA04F-B636-4348-9D2D-2108F2A177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sequence retrieval plug-in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81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sequence retrieval plug-in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2024-05-12T04:24:32Z</dcterms:modified>
</cp:coreProperties>
</file>