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DB9A0C-C62E-41FC-9640-368387647E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EFFF25-8532-49D7-BC15-C21288C327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number of FP and FN predictions for each relation type.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393973-945D-4773-972F-A38FDA154D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15. </a:t>
            </a:r>
            <a:r>
              <a:rPr lang="en-US" altLang="en-US" b="0"/>
              <a:t>The number of FP and FN predictions for each relation type.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15. The number of FP and FN predictions for each relation type.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2024-07-27T07:46:05Z</dcterms:modified>
</cp:coreProperties>
</file>