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FA1C0-2F68-4495-B870-9671DF367B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241B1-1CC6-47A6-B386-EB6D44E97C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results from cross-analysis using Uberon xrefs.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9DD5F-DFFE-4514-9A46-0A9CA83F5F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Summary of results from cross-analysis using Uberon xrefs.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11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Summary of results from cross-analysis using Uberon xrefs.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2024-05-19T15:47:20Z</dcterms:modified>
</cp:coreProperties>
</file>