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41C3F9-A0E3-4B6E-9284-3311A20A24A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50D79-9A95-47A1-9E0E-09F758F015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 Report for KRAS includes: (A) Gene annotation data from Ensembl, Pathway annotation from (B) KEGG and (C) Reactome, (D) Summary of mutation frequencies in each cancer project, (E) Mutation data from COSMIC, Expression data from (F) Pancreatic Expression Database and (G) Breast Cancer Campaign Tissue Bank (BCCTB). Different sections of this page come from federated BioMart sources.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3E56C-02ED-48B1-B914-0F2F385FD1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2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bar026, </a:t>
            </a:r>
            <a:r>
              <a:rPr lang="en-US" altLang="en-US" sz="1000">
                <a:solidFill>
                  <a:srgbClr val="333333"/>
                </a:solidFill>
                <a:hlinkClick r:id="rId3"/>
              </a:rPr>
              <a:t>https://doi.org/10.1093/database/bar026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 Report for KRAS includes: (A) Gene annotation data from Ensembl, Pathway annotation from (B) KEGG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029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 Report for KRAS includes: (A) Gene annotation data from Ensembl, Pathway annotation from (B) KEGG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2024-05-02T13:04:57Z</dcterms:modified>
</cp:coreProperties>
</file>