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AD13B-97A1-47EA-933C-4E2842FF62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C1B90-0044-4335-B419-4258EEAF23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Historical view and timeline of the BioCreative challenges in the context of other community efforts, textual resources (corpora) and applications developed in the area of biomedical text mining. The upper bar shows the number of new records added to PubMed each year, expressed in thousands (K). The lower bar refers to the corresponding year timeline. Pink squares, appearance of biomedical text mining methods; green octagons, relevant ontologies, lexical resources and corpora; yellow boxes, community challenges; blue ovals, biomedical text mining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2E5604-5F45-4908-B3C7-47D7210113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bas017, </a:t>
            </a:r>
            <a:r>
              <a:rPr lang="en-US" altLang="en-US" sz="1000">
                <a:solidFill>
                  <a:srgbClr val="333333"/>
                </a:solidFill>
                <a:hlinkClick r:id="rId3"/>
              </a:rPr>
              <a:t>https://doi.org/10.1093/database/bas017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Historical view and timeline of the BioCreative challenges in the context of other community efforts, textual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782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Historical view and timeline of the BioCreative challenges in the context of other community efforts, textual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2024-05-19T15:15:26Z</dcterms:modified>
</cp:coreProperties>
</file>