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F0E6E1-01B7-4D02-A098-AC9D7DBEBDB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F65F3D-FF36-44C9-9403-A226ADE7BAF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schematic workflow of the FDRdb. (A) The ‘RNA browse’ page. (B) The ‘Search’ page. (C) The ‘Result’ page. (D) The detailed information of RNA entries. (E) The detailed information of dataset entries.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0863F5-FC24-4C23-B209-498D971FB6A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9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baac095, </a:t>
            </a:r>
            <a:r>
              <a:rPr lang="en-US" altLang="en-US" sz="1000">
                <a:solidFill>
                  <a:srgbClr val="333333"/>
                </a:solidFill>
                <a:hlinkClick r:id="rId3"/>
              </a:rPr>
              <a:t>https://doi.org/10.1093/database/baac095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schematic workflow of the FDRdb. (A) The ‘RNA browse’ page. (B) The ‘Search’ page. (C) The ‘Result’ page.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0702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schematic workflow of the FDRdb. (A) The ‘RNA browse’ page. (B) The ‘Search’ page. (C) The ‘Result’ page.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2024-05-18T07:27:38Z</dcterms:modified>
</cp:coreProperties>
</file>