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9C701-9ED8-413F-A3EF-26D782E1A8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D9767-81E7-43B8-8835-42049EF903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database use and outputs.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2020.This Open Access article contains public sector information licensed under the Open Government Licence v2.0 (http://www.nationalarchives.gov.uk/doc/open-government-licence/version/2/).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69067-0FC1-4593-BA88-8F5F037C96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wild coffee species database (http://publish.plantnet-project.org/project/wildcofdb_en).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2020.This Open Access article contains public sector information licensed under the Open Government Licence v2.0 (http://www.nationalarchives.gov.uk/doc/open-government-licence/version/2/).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69067-0FC1-4593-BA88-8F5F037C96E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Pl@ntNet Publish UML class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2020.This Open Access article contains public sector information licensed under the Open Government Licence v2.0 (http://www.nationalarchives.gov.uk/doc/open-government-licence/version/2/).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69067-0FC1-4593-BA88-8F5F037C96E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Flowchart showing the database use and outputs.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64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Home page of the wild coffee species database (http://publish.plantnet-project.org/project/wildcofdb_en).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64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Pl@ntNet Publish UML class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2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3. Flowchart showing the database use and outputs.
</vt:lpstr>
      <vt:lpstr>Figure 2. Home page of the wild coffee species database (http://publish.plantnet-project.org/project/wildcofdb_en).
</vt:lpstr>
      <vt:lpstr>Figure 1. Schematic representation of the Pl@ntNet Publish UML class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2024-05-19T15:41:11Z</dcterms:modified>
</cp:coreProperties>
</file>