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D109F-BB8E-458C-BD16-8611F15364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CF0F5-A417-43FA-BCE6-D412EE5F03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Exploration of the evidence relating candidate regulators of AQP1 to NGLY1 Deficiency phenotypes. (A) Second query topology for the AQP1 regulation-disease phenotypes shared genetic basis hypothesis. (B) Hypotheses resulted from the second query. All edges are of type ‘has phenotype’.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AFF59-2BCA-4E1E-B50E-7E7D9C9D3B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Exploration of the evidence relating candidate regulators of AQP1 to NGLY1 Deficiency phenotypes. (A) Second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44700" y="1371600"/>
            <a:ext cx="50464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Exploration of the evidence relating candidate regulators of AQP1 to NGLY1 Deficiency phenotypes. (A) Second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2024-05-19T13:58:15Z</dcterms:modified>
</cp:coreProperties>
</file>