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3D7FA-BF63-4C38-BA18-5ECE99FDB9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7299C-0194-45DC-8DF4-173452B1E3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of bi-LSTM in metadata category classification. (A) Accuracy, precision, recall, F1 score, and average AUROC calculated for all categories combined on held-out test set. (B) Accuracy of model classification on training set (y-axis) plotted against the number of training examples input (in thousands). (C) Percentage of each category correctly classified on held-out test set, shown as a heatmap, with predicted values on the x-axis and ground truth labels on the y-axis. (D) Receiver operating characteristic (ROC) curves for each category along with the average over all test set examples (micro average).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96CBE0-9B18-41A8-81E6-F093DEC48A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Performance of bi-LSTM in metadata category classification. (A) Accuracy, precision, recall, F1 score,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55900" y="1371600"/>
            <a:ext cx="36346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Performance of bi-LSTM in metadata category classification. (A) Accuracy, precision, recall, F1 score,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2024-05-19T13:43:19Z</dcterms:modified>
</cp:coreProperties>
</file>