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DB3947-7D96-434C-B619-94B9535A5C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3B602-D454-4188-9534-A2C67B9B1D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five gene identifiers and antibiotic combinations found in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2C5EA-40C9-445E-B0A3-85E3B29970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Top five gene identifiers and antibiotic combinations found in sentences.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28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Top five gene identifiers and antibiotic combinations found in sentences.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2024-05-18T10:48:42Z</dcterms:modified>
</cp:coreProperties>
</file>