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554BE-2A22-4ECA-A87E-6BE313E4AD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C8A14-FA32-4D32-8B86-634471CC3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distribution of Ago protein entries according to domain annotation information integrity.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697272-B930-4037-BAE9-EFCF85E8D0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distribution of Ago protein entries according to domain annotation information integrity.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69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distribution of Ago protein entries according to domain annotation information integrity.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2024-05-17T03:44:18Z</dcterms:modified>
</cp:coreProperties>
</file>