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72CC2-2878-4079-82CF-067890D75E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7057F-B0A5-43D1-A83B-47671F10D8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graphical abstract for the present study. Six cytosolic membrane-bound organelles were isolated and enriched from SK_HEP1, and proteins in each organelle were quantified by MS. A compiled list of marker proteins was clustered and trained using a machine-learning-based algorithm. All proteins were localized at the cluster and neighborhood levels, respectively, as shown in a hierarchical structure. The localization of protein domains and complexes was further investigated. The proteome for subcellular organelles was available at www.igenetics.org.cn/PSL-LCCL.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3D7E11-47F8-43F5-B7B8-CCD1FAE4C6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graphical abstract for the present study. Six cytosolic membrane-bound organelles were isolated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85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graphical abstract for the present study. Six cytosolic membrane-bound organelles were isolated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2024-05-04T08:19:03Z</dcterms:modified>
</cp:coreProperties>
</file>