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C277B-4DE6-4B69-BC63-CD7FD4F84D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70D80A-DF2D-4BB8-A6EF-1C0D9EA96C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abbreviation annotation in BioC format.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66960F-2B58-400E-AB51-4893C581F8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Illustration of abbreviation annotation in BioC format.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462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Illustration of abbreviation annotation in BioC format.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2024-05-15T01:57:38Z</dcterms:modified>
</cp:coreProperties>
</file>