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185751-8221-4FE2-80E6-62C9093015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2AF20-B764-4089-8625-7B0373BC19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flow for the construction of RNAWRE.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4C9AE-64FA-44E2-AFC4-E10380A80E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schematic flow for the construction of RNAWRE.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0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schematic flow for the construction of RNAWRE.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2024-05-19T14:53:29Z</dcterms:modified>
</cp:coreProperties>
</file>