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992FFE-CDF0-4A27-8C88-A02F2BB80C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33C07F-109E-4605-BDF1-1A5B8067C6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schematic representation of malonylation process in a protein.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CF11A8-6749-4AAF-9BF5-68D2BB0AAE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baad094,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schematic representation of malonylation process in a protein.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076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schematic representation of malonylation process in a protein.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2024-05-16T05:25:14Z</dcterms:modified>
</cp:coreProperties>
</file>