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1C2C0D-6CE8-4958-8CA0-390DA7B9FB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F28AD6-8FDE-4F7C-85F0-EAAB2AE304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schema diagram from the NBDC RDF portal. This example schema diagram is taken from the RefEx RDF. The orange, yellow and pink rectangles represent instances, ontology classes and literals, respectively; the solid and dashed arrows represent properties and rdf:type relationships; the dotted circles represent blank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BE6D3-8E46-4F14-AE62-B094909395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bay123, </a:t>
            </a:r>
            <a:r>
              <a:rPr lang="en-US" altLang="en-US" sz="1000">
                <a:solidFill>
                  <a:srgbClr val="333333"/>
                </a:solidFill>
                <a:hlinkClick r:id="rId3"/>
              </a:rPr>
              <a:t>https://doi.org/10.1093/database/bay123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schema diagram from the NBDC RDF portal. This example schema diagram is taken from the RefEx RDF.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69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schema diagram from the NBDC RDF portal. This example schema diagram is taken from the RefEx RDF.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2024-05-16T05:35:09Z</dcterms:modified>
</cp:coreProperties>
</file>