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31C85B-B9FD-44C4-9C8F-BD790D1AC9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2CA39E-0B01-4EF4-AEDF-7D20F48530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currently available CNA data points in Progenetix and TCGA Progenetix database contain 115 357 cancer samples with 92 307 mapped to the 51 defined critical nodes in NCIt ontology tree and 23 050 samples not mapped to the tree (black), whereas TCGA repository contains 11 090 samples with 9103 samples mapped and 1987 samples not mapped to the tree (black). Colors of the stacked bar plot (left) match the branch colors on NCIt ontology tree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414624-7560-4A2B-82D1-A78A16A108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baab043, </a:t>
            </a:r>
            <a:r>
              <a:rPr lang="en-US" altLang="en-US" sz="1000">
                <a:solidFill>
                  <a:srgbClr val="333333"/>
                </a:solidFill>
                <a:hlinkClick r:id="rId3"/>
              </a:rPr>
              <a:t>https://doi.org/10.1093/database/baab043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currently available CNA data points in Progenetix and TCGA Progenetix database contain 115 357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323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currently available CNA data points in Progenetix and TCGA Progenetix database contain 115 357 cancer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2024-05-19T14:16:32Z</dcterms:modified>
</cp:coreProperties>
</file>