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A1EA21-A087-4F2F-8FF2-2EACCE02E3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9B8386-D6D7-4AB7-87C9-12FA199F2B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Circos plot showing the meta-change in gene expression in relation to corresponding cancer types. The plot shows the meta-upregulated genes of the validation dataset from Hough et al. (30): The expression of the genes GPX3, CLU, EPCAM, SPINT2, FOLR1, S100A2, APOE and CP was found to be upregulated in ovarian cancer consistent with the published results. Each connection between a gene and a cancer type indicates a statistically significant mean up- or downregulation for that cancer type derived from a number of combined array studies for cancer tissue versus normal tissue. The weight of the connection corresponds to the magnitude of the meta-change in gene 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9131D6-2E37-4031-A12E-A73AEC9083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Circos plot showing the meta-change in gene expression in relation to corresponding cancer types. The plot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320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Circos plot showing the meta-change in gene expression in relation to corresponding cancer types. The plot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2024-05-19T14:29:45Z</dcterms:modified>
</cp:coreProperties>
</file>