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852194-7935-45CD-9E63-A75308518C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99859-D230-49EF-A937-8BA5D02AD0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664B63-B413-4042-8B81-08A69539B6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layout of the COVIC-DB landing page. (A) contains the summary table showing results for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2024-05-17T11:13:38Z</dcterms:modified>
</cp:coreProperties>
</file>