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CF935-050A-4628-B910-C7E6F5DFA9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D8197-C566-4B1B-9AC8-51B2F04F5C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evaluation user interface of task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775F5A-4363-472B-A5D8-FDD721DA27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 screenshot of the evaluation user interface of task 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069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 screenshot of the evaluation user interface of task 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2024-05-18T18:52:31Z</dcterms:modified>
</cp:coreProperties>
</file>