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ECE71-BAEE-4CA3-8DBD-67F3356FD1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14685-B07D-4CAA-811F-9411D1A5D4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five gene identifiers and antibiotic combinations found in sentences.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B7FA38-8AD0-4A1F-8744-D77730E6A8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Top five gene identifiers and antibiotic combinations found in sentences.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28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Top five gene identifiers and antibiotic combinations found in sentences.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2024-05-14T04:07:34Z</dcterms:modified>
</cp:coreProperties>
</file>