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8F122-5C7B-43E3-9536-73E3B9EEB0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F02472-A001-47B9-8BE6-362E0DECF2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visualization of an Ug99 effector protein, GMQ_11962T0, interacting with 34 T. aestivum proteins as predicted by TRustDB (Supplementary Material, Sheet 4). GMQ_11962T0 has been shown to be involved in hydrolase activity (GO:0016817) and spliceosome (ko03040), which plays a role in the colonization and pathogenicity of the fungal pathogens.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921DA-CD64-461E-BE16-98DAC954FD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Network visualization of an Ug99 effector protein, GMQ_11962T0, interacting with 34 T. aestivum proteins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6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Network visualization of an Ug99 effector protein, GMQ_11962T0, interacting with 34 T. aestivum proteins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2024-05-15T15:47:49Z</dcterms:modified>
</cp:coreProperties>
</file>