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631D7-22DC-415B-83D3-5070C4D910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8213AC-8623-4E60-AF6D-59804B5D67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Cancer genomics overview of the 52 circRNA differentially expressed parental genes in 32 TCGA studies. (A) Mutational frequencies in various cancer types. (B) The mutation counts for those samples with (altered) or without (unaltered) genetic variants among the 52 genes. (C) The histological grade distributions for those samples with or without genetic variants among the 52 genes. (D) Gender ratios for those samples with or without genetic variants among the 52 genes.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03AC4-C9B9-48E4-AABB-B29669BA9D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baab045, </a:t>
            </a:r>
            <a:r>
              <a:rPr lang="en-US" altLang="en-US" sz="1000">
                <a:solidFill>
                  <a:srgbClr val="333333"/>
                </a:solidFill>
                <a:hlinkClick r:id="rId3"/>
              </a:rPr>
              <a:t>https://doi.org/10.1093/database/baab045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Cancer genomics overview of the 52 circRNA differentially expressed parental genes in 32 TCGA studies.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41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Cancer genomics overview of the 52 circRNA differentially expressed parental genes in 32 TCGA studies.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2024-05-19T13:43:38Z</dcterms:modified>
</cp:coreProperties>
</file>