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5A1203-B003-49EF-AC03-04EE15190B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B91593-06FB-4628-B737-E36B61B3260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6.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of the advanced query shown in Figure 5. Twenty-eight Fragments are returned (whose details are provided in the rightmost panel).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5009E7-AB6C-4ABD-9D83-4056C542D0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4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https://doi.org/10.1093/database/baac044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6. </a:t>
            </a:r>
            <a:r>
              <a:rPr lang="en-US" altLang="en-US" b="0"/>
              <a:t>Results of the advanced query shown in Figure 5. Twenty-eight Fragments are returned (whose details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6130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6. Results of the advanced query shown in Figure 5. Twenty-eight Fragments are returned (whose details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2024-05-02T15:56:03Z</dcterms:modified>
</cp:coreProperties>
</file>