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42A8F-077F-4E53-A5BA-29506291C5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D2230-94E9-4AE2-853A-00DAB3792F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classification model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1E0DE-6D65-4951-88EE-828FBEF013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classification model performance.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781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classification model performance.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2024-05-20T06:41:47Z</dcterms:modified>
</cp:coreProperties>
</file>