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8F0AC-FA72-4231-962F-A0F295BFF1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8CD4F-93D6-4B2F-82A8-17D5C90F05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Illustrating a case of an updated SCDO concept—The ‘Clinical Coding’ class.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40403-4150-41A0-8765-FE38DF720B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Illustrating a case of an updated SCDO concept—The ‘Clinical Coding’ class.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15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Illustrating a case of an updated SCDO concept—The ‘Clinical Coding’ class.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2024-05-19T22:56:05Z</dcterms:modified>
</cp:coreProperties>
</file>