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F7FF31-1FB4-4558-8FDC-509F67F6B7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186B43-4AD2-48CA-A842-83E8CF9E20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Output response page of ‘Differential Expression in Disease’ tab for ‘gastric cancer OR stomach cancer’ query in general keyword-centric search mode.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DD45D7-504D-47B7-9641-A7295D664B8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Output response page of ‘Differential Expression in Disease’ tab for ‘gastric cancer OR stomach cancer’ query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27200" y="1371600"/>
            <a:ext cx="56931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Output response page of ‘Differential Expression in Disease’ tab for ‘gastric cancer OR stomach cancer’ query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2024-05-19T15:47:00Z</dcterms:modified>
</cp:coreProperties>
</file>