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48B53-A1A7-4DC6-9255-0B03E3C6BF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BB3BF-66AB-4B75-B333-9D486D1FD2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testing comparison of old and new non-peptidic trees, where users were tasked in locating 20 non-peptidic entities across the two trees while being timed. Statistical significance was achieved with P &lt; 0.005, as all participants consistently located more entities in the new tree.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0DC0F-80B9-46EA-B920-E6E94DCE0A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User testing comparison of old and new non-peptidic trees, where users were tasked in locating 20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816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User testing comparison of old and new non-peptidic trees, where users were tasked in locating 20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2024-05-19T17:38:05Z</dcterms:modified>
</cp:coreProperties>
</file>