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A6535-CF54-423A-B855-F7EA6C74EC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5212A-9650-4D50-91B1-8677BFA9B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NLP systems used by DrugProt participants (part II):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F8C33-20E0-4788-9CED-9DB29AA3C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An overview of NLP systems used by DrugProt participants (part II):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5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An overview of NLP systems used by DrugProt participants (part II):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2024-05-18T23:42:55Z</dcterms:modified>
</cp:coreProperties>
</file>