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8BC3E-85B6-4545-B569-4F156D8E94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B9F11A-860B-4BD2-B79C-BD44E042DE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showing process of literature review and data inclusion.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4F34E-8CBD-4237-9584-0717B2346D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Scheme showing process of literature review and data inclusion.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521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Scheme showing process of literature review and data inclusion.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2024-05-19T15:41:49Z</dcterms:modified>
</cp:coreProperties>
</file>