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73AC91-E2D8-481B-81D7-742517B644A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B69B82-AC49-4029-819D-6FF40831ECA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Page transition diagram of the CyanoClust web interface. Each box indicates a web page, and each arrow indicates the page transition caused by an action. Each balloon indicates a simplified explanation of the indicated page. The gray boxes indicate the two types of initial search page, which are also linked with each other.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1AA934-3AC6-4D80-BAAA-853E6494C3D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p02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2010, , 2010, bap025,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https://doi.org/10.1093/database/bap025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Page transition diagram of the CyanoClust web interface. Each box indicates a web page, and each arrow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Page transition diagram of the CyanoClust web interface. Each box indicates a web page, and each arrow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2024-07-27T09:01:05Z</dcterms:modified>
</cp:coreProperties>
</file>