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</p:sldIdLst>
  <p:sldSz cx="9144000" cy="6858000" type="screen4x3"/>
  <p:notesSz cx="6858000" cy="9144000"/>
  <p:custDataLst>
    <p:tags r:id="rId9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presProps" Target="presProps.xml" /><Relationship Id="rId11" Type="http://schemas.openxmlformats.org/officeDocument/2006/relationships/viewProps" Target="viewProps.xml" /><Relationship Id="rId12" Type="http://schemas.openxmlformats.org/officeDocument/2006/relationships/theme" Target="theme/theme1.xml" /><Relationship Id="rId13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tags" Target="tags/tag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3CBF585-0B2B-4A7E-B9D7-4E10E283827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EEA800F-1DEC-41C6-81A5-A4D3E8D35C3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Taxonomic coverage up to the family level of FTHFS sequences present in the AcetoBase reference protein data set. Candidates with &lt;50 sequences are merged in minor taxa.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5497BFF-3247-4061-9FD5-66C2BE97D0D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Taxonomic coverage of the clone sequence data set of AcetoBase at the phylum level, excluding Firmicutes (n = 2355 sequences). The values shown represent the sequence count for the respective phylum present in the AcetoBase clone data set.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5497BFF-3247-4061-9FD5-66C2BE97D0DD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Screenshot of taxonomic annotation and placement of clone sequences associated with the study by Parameswaran et al. (14) in the AcetoBase clone phylogenetic tree available at https://acetobase.molbio.slu.se/phylo/clone.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5497BFF-3247-4061-9FD5-66C2BE97D0DD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Taxonomic distribution in the RibocetoBase data set of FTHFS-harbouring communities present in AcetoBase at the phylum level. (A) Major phyla with &gt;100 sequences and (B) minor phyla with sequence count 10–100.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5497BFF-3247-4061-9FD5-66C2BE97D0DD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Screenshot of search results in AcetoBase Version 2 showing taxonomic lineages of the query against the nucleotide and protein data sets. The search results for the clone data set show the isolation source of the clone, its description/definition and the putative taxonomy predicted with the acetotax program.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5497BFF-3247-4061-9FD5-66C2BE97D0DD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4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database/baac04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database/baac04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database/baac04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jpe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093/database/baac04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baac041,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https://doi.org/10.1093/database/baac041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Taxonomic coverage up to the family level of FTHFS sequences present in the AcetoBase reference protein data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76404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baac041,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https://doi.org/10.1093/database/baac041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Taxonomic coverage of the clone sequence data set of AcetoBase at the phylum level, excluding Firmicutes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336800" y="1371600"/>
            <a:ext cx="447654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baac041,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https://doi.org/10.1093/database/baac041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Screenshot of taxonomic annotation and placement of clone sequences associated with the study by Parameswaran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49823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baac041,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https://doi.org/10.1093/database/baac041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Taxonomic distribution in the RibocetoBase data set of FTHFS-harbouring communities present in AcetoBase at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63041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baac041,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https://doi.org/10.1093/database/baac041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5. </a:t>
            </a:r>
            <a:r>
              <a:rPr lang="en-US" altLang="en-US" b="0"/>
              <a:t>Screenshot of search results in AcetoBase Version 2 showing taxonomic lineages of the query against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790700" y="1371600"/>
            <a:ext cx="555524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15</Paragraphs>
  <Slides>5</Slides>
  <Notes>5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baseType="lpstr" size="6">
      <vt:lpstr>13_Office Theme</vt:lpstr>
      <vt:lpstr>Figure 1. Taxonomic coverage up to the family level of FTHFS sequences present in the AcetoBase reference protein data ...</vt:lpstr>
      <vt:lpstr>Figure 2. Taxonomic coverage of the clone sequence data set of AcetoBase at the phylum level, excluding Firmicutes ...</vt:lpstr>
      <vt:lpstr>Figure 3. Screenshot of taxonomic annotation and placement of clone sequences associated with the study by Parameswaran ...</vt:lpstr>
      <vt:lpstr>Figure 4. Taxonomic distribution in the RibocetoBase data set of FTHFS-harbouring communities present in AcetoBase at ...</vt:lpstr>
      <vt:lpstr>Figure 5. Screenshot of search results in AcetoBase Version 2 showing taxonomic lineages of the query against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2024-05-02T19:12:21Z</dcterms:modified>
</cp:coreProperties>
</file>