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D5A340-0102-4A50-AB13-FA2EBCAA135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D81832-9330-4FAE-AD43-9D7152FB57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 of a template search of expression data: screenshot of the ‘SpellDataSet→SpellScore→Genes’ template showing the SpellExpression Score constrained to be between ≥3 and ≤−3, and the SpellDatasetCondition name constrained to be ‘=*sorbitol*’. Switching ON the other parameters such as ‘SpellDataSet author’ or ‘SpellDataset pubmedID’ will allow constraint of those values. The ‘Show Results’ button runs the query. This template is prepopulated with certain constraints, but clicking on the ‘Edit Query’ button will bring up the Model browser, which offers more options for query constraints and output formats.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B3D0B0-E21E-4ECB-8841-97448582504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6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bar062, </a:t>
            </a:r>
            <a:r>
              <a:rPr lang="en-US" altLang="en-US" sz="1000">
                <a:solidFill>
                  <a:srgbClr val="333333"/>
                </a:solidFill>
                <a:hlinkClick r:id="rId3"/>
              </a:rPr>
              <a:t>https://doi.org/10.1093/database/bar062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 of a template search of expression data: screenshot of the ‘SpellDataSet→SpellScore→Genes’ template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3452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Example of a template search of expression data: screenshot of the ‘SpellDataSet→SpellScore→Genes’ template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2024-05-19T07:41:40Z</dcterms:modified>
</cp:coreProperties>
</file>