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171F6-6A56-4EC0-8289-FE2D9F0098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D2C28-161C-4A0C-BFC2-8461B857C6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Ligand processing. The ligand processing module enables comparison of the structure of the deposited ligand with matches from the CCD. The top panels compare 2D structures, and the bottom panels compare 3D views of the model with matched ligands.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78531-401A-4B75-9D9A-26ED829563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bay002, </a:t>
            </a:r>
            <a:r>
              <a:rPr lang="en-US" altLang="en-US" sz="1000">
                <a:solidFill>
                  <a:srgbClr val="333333"/>
                </a:solidFill>
                <a:hlinkClick r:id="rId3"/>
              </a:rPr>
              <a:t>https://doi.org/10.1093/database/bay002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Ligand processing. The ligand processing module enables comparison of the structure of the deposited ligand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1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Ligand processing. The ligand processing module enables comparison of the structure of the deposited ligand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2024-05-17T08:01:30Z</dcterms:modified>
</cp:coreProperties>
</file>