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EC3CA-10B5-4CAD-B41F-C937C59631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2149AF-EAE7-4010-A58F-37F6987006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Sample EDGs with coordination and apposition.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1481E-A50D-48E4-BD06-373F0D6208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Sample EDGs with coordination and apposition.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8126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Sample EDGs with coordination and apposition.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2024-05-18T21:32:23Z</dcterms:modified>
</cp:coreProperties>
</file>