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FB878-CFC8-442A-B85E-94D77CCF91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0EA0FB-FFF4-484B-91FD-473319ED96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search pages of DDPD: (A) On the home page, users can conduct simple search via drug name, DDPD ID or CAS number. (B, C, D) On the search page, users can perform more advanced searches via one or more drug property values, SMILES or structure. (D) In Structure Search tab, users can draw chemical structures using the developed drawing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11EF0-E505-41D6-AAC4-41C1BDD9A0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search pages of DDPD: (A) On the home page, users can conduct simple search via drug name, DDPD ID or CAS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8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search pages of DDPD: (A) On the home page, users can conduct simple search via drug name, DDPD ID or CAS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2024-05-03T14:22:30Z</dcterms:modified>
</cp:coreProperties>
</file>