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97507-3286-4BA8-94D6-C247B98046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7F39EF-4C7C-44BC-A010-3F6FFF976B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Simple example of a BioC 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857418-26BE-4544-8A25-509228611A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Simple example of a BioC 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971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Simple example of a BioC file.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2024-05-20T10:01:17Z</dcterms:modified>
</cp:coreProperties>
</file>