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88DE27-AC1F-4F05-8636-C1C34C5229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918A19-93D8-4FF6-96C4-B03A34A03D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t-SNE. Visualization of final node embeddings after applying two graph convolutional layers on the Cora citation dataset (203) (PyTorch Geometric (204), embedding-dimension: 128). Each color represents a research topic for a node (circle).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775BE1-0FE5-4002-A1AC-BA490CF8F5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t-SNE. Visualization of final node embeddings after applying two graph convolutional layers on the Cora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t-SNE. Visualization of final node embeddings after applying two graph convolutional layers on the Cora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2024-05-20T11:42:24Z</dcterms:modified>
</cp:coreProperties>
</file>