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EB8952-7931-4D6C-8179-F9E152A6B9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F366E-39EF-4A1D-8AA2-2C868BBBE8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Figrue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the predicted secretome size and the proteome size in metazoa.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1BF3D-3F8E-4812-9609-561C8C8537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Gene Ontology classification of the human secreted protein distribution in ( a ) biological process and ( b ) molecular function ontology.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1BF3D-3F8E-4812-9609-561C8C8537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v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Figrue 1. </a:t>
            </a:r>
            <a:r>
              <a:rPr lang="en-US" altLang="en-US" b="0"/>
              <a:t>Relationship between the predicted secretome size and the proteome size in metazoa.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Gene Ontology classification of the human secreted protein distribution in ( a ) biological process and ( 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321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Figrue 1. Relationship between the predicted secretome size and the proteome size in metazoa. 
</vt:lpstr>
      <vt:lpstr>Figure 2. Gene Ontology classification of the human secreted protein distribution in ( a ) biological process and ( 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2024-05-19T13:43:35Z</dcterms:modified>
</cp:coreProperties>
</file>