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695270-793B-4524-BA08-3613005CF3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17C3D4-FC4D-46B9-80EF-E9854CB3BE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CarrotOmics homepage includes (A) a news and events banner. (B) a Quick Start menu to directly access tools or data. (C) Pull-down menus to access all parts of the database. (D) A ‘Help’ pull-down menu to access user manuals and tutorials.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34C67-BB8D-42E5-82E7-1FBB2DC8AAA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‘MapViewer’ tool available at CarrotOmics. (A) Links to video and text tutorials on use of ‘MapViewer’. (B) Linkage map display from Y2 QTL mapping study. (C) Information about QTL displayed on interactive ‘MapViewer’ plot. (D) Physical positions for markers flanking Y2 locus. (E) Information about the study used to create the linkage map.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34C67-BB8D-42E5-82E7-1FBB2DC8AAA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‘JBrowse’ tool available at CarrotOmics. (A) ‘JBrowse’ console with gene annotation tracks displayed. (B) Information about selected gene. (C) Heatmap display from transcriptome studies available from ‘Expression Heatmap’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34C67-BB8D-42E5-82E7-1FBB2DC8AAA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CarrotOmics homepage includes (A) a news and events banner. (B) a Quick Start menu to directly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605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‘MapViewer’ tool available at CarrotOmics. (A) Links to video and text tutorials on use of ‘MapViewer’.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20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baac079, </a:t>
            </a:r>
            <a:r>
              <a:rPr lang="en-US" altLang="en-US" sz="1000">
                <a:solidFill>
                  <a:srgbClr val="333333"/>
                </a:solidFill>
                <a:hlinkClick r:id="rId3"/>
              </a:rPr>
              <a:t>https://doi.org/10.1093/database/baac079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‘JBrowse’ tool available at CarrotOmics. (A) ‘JBrowse’ console with gene annotation tracks displayed.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23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CarrotOmics homepage includes (A) a news and events banner. (B) a Quick Start menu to directly access ...</vt:lpstr>
      <vt:lpstr>Figure 2. The ‘MapViewer’ tool available at CarrotOmics. (A) Links to video and text tutorials on use of ‘MapViewer’. ...</vt:lpstr>
      <vt:lpstr>Figure 3. The ‘JBrowse’ tool available at CarrotOmics. (A) ‘JBrowse’ console with gene annotation tracks displayed.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2024-05-06T11:18:21Z</dcterms:modified>
</cp:coreProperties>
</file>