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D4AFC3-3410-466B-A78E-56C5F2F0F6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202A81-F448-4580-B6E8-16EF6158D3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our two procedures for extracting medication names from tweets.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C4CCAD-8963-4ECF-BA36-59BB1D21E4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Overview of our two procedures for extracting medication names from tweets.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083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Overview of our two procedures for extracting medication names from tweets.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2024-05-02T14:28:53Z</dcterms:modified>
</cp:coreProperties>
</file>