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459BB-2448-4221-9998-A2C4AE030A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9DE355-F078-441D-93CC-4751DE5900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Automatic approach for knowledge extraction of TF properties. (a) Supervised learning approach. (b) Automatic summarization.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3598B-436F-4A32-ABD2-A4EC96C73B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Automatic approach for knowledge extraction of TF properties. (a) Supervised learning approach. (b) Automatic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975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Automatic approach for knowledge extraction of TF properties. (a) Supervised learning approach. (b) Automatic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2024-05-19T14:15:56Z</dcterms:modified>
</cp:coreProperties>
</file>