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5D6EA-5D33-4570-B4F9-4EDC4CD7A9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D8875-041A-4A2D-B095-5E90F2F957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neXtA5 user interface for query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4E077-C93B-4131-921F-AEF0587C88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neXtA</a:t>
            </a:r>
            <a:r>
              <a:rPr lang="en-US" altLang="en-US" b="0" baseline="-25000"/>
              <a:t>5</a:t>
            </a:r>
            <a:r>
              <a:rPr lang="en-US" altLang="en-US" b="0"/>
              <a:t> user interface for query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785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neXtA5 user interface for query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2024-05-20T14:25:59Z</dcterms:modified>
</cp:coreProperties>
</file>